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_rels/presentation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media/image2.jpeg" ContentType="image/jpeg"/>
  <Override PartName="/ppt/media/image1.jpeg" ContentType="image/jpe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2.xml" ContentType="application/vnd.openxmlformats-officedocument.theme+xml"/>
  <Override PartName="/ppt/theme/theme1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</p:sldIdLst>
  <p:sldSz cx="32404050" cy="43205400"/>
  <p:notesSz cx="6797675" cy="9928225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pt-BR" sz="4400" spc="-1" strike="noStrike">
                <a:latin typeface="Arial"/>
              </a:rPr>
              <a:t>Click to move the slide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pt-BR" sz="2000" spc="-1" strike="noStrike">
                <a:latin typeface="Arial"/>
              </a:rPr>
              <a:t>Click to edit the notes format</a:t>
            </a:r>
            <a:endParaRPr b="0" lang="pt-BR" sz="2000" spc="-1" strike="noStrike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b="0" lang="pt-BR" sz="1400" spc="-1" strike="noStrike">
                <a:latin typeface="Times New Roman"/>
              </a:rPr>
              <a:t>&lt;header&gt;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pt-BR" sz="1400" spc="-1" strike="noStrike">
                <a:latin typeface="Times New Roman"/>
              </a:rPr>
              <a:t>&lt;date/time&gt;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pt-BR" sz="1400" spc="-1" strike="noStrike">
                <a:latin typeface="Times New Roman"/>
              </a:rPr>
              <a:t>&lt;footer&gt;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2025F438-CE84-4A7A-99B1-C7E1938F5FD9}" type="slidenum">
              <a:rPr b="0" lang="pt-BR" sz="1400" spc="-1" strike="noStrike">
                <a:latin typeface="Times New Roman"/>
              </a:rPr>
              <a:t>&lt;number&gt;</a:t>
            </a:fld>
            <a:endParaRPr b="0" lang="pt-B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body"/>
          </p:nvPr>
        </p:nvSpPr>
        <p:spPr>
          <a:xfrm>
            <a:off x="679680" y="4777920"/>
            <a:ext cx="5436720" cy="3907440"/>
          </a:xfrm>
          <a:prstGeom prst="rect">
            <a:avLst/>
          </a:prstGeom>
        </p:spPr>
        <p:txBody>
          <a:bodyPr lIns="0" rIns="0" tIns="0" bIns="0"/>
          <a:p>
            <a:endParaRPr b="0" lang="pt-BR" sz="2000" spc="-1" strike="noStrike">
              <a:latin typeface="Arial"/>
            </a:endParaRPr>
          </a:p>
        </p:txBody>
      </p:sp>
      <p:sp>
        <p:nvSpPr>
          <p:cNvPr id="55" name="CustomShape 2"/>
          <p:cNvSpPr/>
          <p:nvPr/>
        </p:nvSpPr>
        <p:spPr>
          <a:xfrm>
            <a:off x="3850560" y="9431280"/>
            <a:ext cx="2944080" cy="495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620000" y="1723680"/>
            <a:ext cx="29162880" cy="7214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29162880" cy="1195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1620000" y="23198400"/>
            <a:ext cx="29162880" cy="1195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620000" y="1723680"/>
            <a:ext cx="29162880" cy="7214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14231160" cy="1195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16563240" y="10109880"/>
            <a:ext cx="14231160" cy="1195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1620000" y="23198400"/>
            <a:ext cx="14231160" cy="1195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16563240" y="23198400"/>
            <a:ext cx="14231160" cy="1195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620000" y="1723680"/>
            <a:ext cx="29162880" cy="7214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9390240" cy="1195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11480040" y="10109880"/>
            <a:ext cx="9390240" cy="1195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21340440" y="10109880"/>
            <a:ext cx="9390240" cy="1195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1620000" y="23198400"/>
            <a:ext cx="9390240" cy="1195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11480040" y="23198400"/>
            <a:ext cx="9390240" cy="1195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21340440" y="23198400"/>
            <a:ext cx="9390240" cy="1195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620000" y="1723680"/>
            <a:ext cx="29162880" cy="7214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1620000" y="10109880"/>
            <a:ext cx="29162880" cy="25058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620000" y="1723680"/>
            <a:ext cx="29162880" cy="7214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29162880" cy="2505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620000" y="1723680"/>
            <a:ext cx="29162880" cy="7214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14231160" cy="2505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16563240" y="10109880"/>
            <a:ext cx="14231160" cy="2505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620000" y="1723680"/>
            <a:ext cx="29162880" cy="7214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1620000" y="1723680"/>
            <a:ext cx="29162880" cy="33444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620000" y="1723680"/>
            <a:ext cx="29162880" cy="7214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14231160" cy="1195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16563240" y="10109880"/>
            <a:ext cx="14231160" cy="2505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1620000" y="23198400"/>
            <a:ext cx="14231160" cy="1195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620000" y="1723680"/>
            <a:ext cx="29162880" cy="7214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14231160" cy="2505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16563240" y="10109880"/>
            <a:ext cx="14231160" cy="1195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16563240" y="23198400"/>
            <a:ext cx="14231160" cy="1195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620000" y="1723680"/>
            <a:ext cx="29162880" cy="7214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14231160" cy="1195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16563240" y="10109880"/>
            <a:ext cx="14231160" cy="1195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1620000" y="23198400"/>
            <a:ext cx="29162880" cy="1195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620000" y="1723680"/>
            <a:ext cx="29162880" cy="7214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pt-BR" sz="4400" spc="-1" strike="noStrike">
                <a:latin typeface="Arial"/>
              </a:rPr>
              <a:t>Click to edit the title text format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1620000" y="10109880"/>
            <a:ext cx="29162880" cy="2505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Click to edit the outline text format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Second Outline Level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Third Outline Level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Fourth Outline Level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Fifth Outline Level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Sixth Outline Level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Seventh Outline Level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1709640" y="8850240"/>
            <a:ext cx="14135400" cy="5500800"/>
          </a:xfrm>
          <a:prstGeom prst="rect">
            <a:avLst/>
          </a:prstGeom>
          <a:noFill/>
          <a:ln w="9360">
            <a:solidFill>
              <a:srgbClr val="32a04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432000" rIns="432000" tIns="216000" bIns="216000"/>
          <a:p>
            <a:pPr algn="just">
              <a:lnSpc>
                <a:spcPct val="100000"/>
              </a:lnSpc>
            </a:pPr>
            <a:r>
              <a:rPr b="1" lang="pt-BR" sz="3800" spc="-1" strike="noStrike">
                <a:solidFill>
                  <a:srgbClr val="000000"/>
                </a:solidFill>
                <a:latin typeface="Calibri"/>
                <a:ea typeface="Geneva"/>
              </a:rPr>
              <a:t>INTRODUÇÃO</a:t>
            </a:r>
            <a:endParaRPr b="0" lang="pt-BR" sz="3800" spc="-1" strike="noStrike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16202160" y="33024600"/>
            <a:ext cx="14578200" cy="7664760"/>
          </a:xfrm>
          <a:prstGeom prst="rect">
            <a:avLst/>
          </a:prstGeom>
          <a:noFill/>
          <a:ln w="9360">
            <a:solidFill>
              <a:srgbClr val="32a04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432000" rIns="432000" tIns="216000" bIns="216000"/>
          <a:p>
            <a:pPr algn="just">
              <a:lnSpc>
                <a:spcPct val="100000"/>
              </a:lnSpc>
            </a:pPr>
            <a:r>
              <a:rPr b="1" lang="pt-BR" sz="4300" spc="-1" strike="noStrike">
                <a:solidFill>
                  <a:srgbClr val="000000"/>
                </a:solidFill>
                <a:latin typeface="Calibri"/>
                <a:ea typeface="Geneva"/>
              </a:rPr>
              <a:t>CONSIDERAÇÕES FINAIS</a:t>
            </a:r>
            <a:endParaRPr b="0" lang="pt-BR" sz="4300" spc="-1" strike="noStrike">
              <a:latin typeface="Arial"/>
            </a:endParaRPr>
          </a:p>
        </p:txBody>
      </p:sp>
      <p:sp>
        <p:nvSpPr>
          <p:cNvPr id="46" name="CustomShape 3"/>
          <p:cNvSpPr/>
          <p:nvPr/>
        </p:nvSpPr>
        <p:spPr>
          <a:xfrm>
            <a:off x="16289280" y="8850240"/>
            <a:ext cx="14628960" cy="23666760"/>
          </a:xfrm>
          <a:prstGeom prst="rect">
            <a:avLst/>
          </a:prstGeom>
          <a:noFill/>
          <a:ln w="9360">
            <a:solidFill>
              <a:srgbClr val="32a04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432000" rIns="432000" tIns="216000" bIns="216000"/>
          <a:p>
            <a:pPr algn="just">
              <a:lnSpc>
                <a:spcPct val="100000"/>
              </a:lnSpc>
            </a:pPr>
            <a:r>
              <a:rPr b="1" lang="pt-BR" sz="4300" spc="-1" strike="noStrike">
                <a:solidFill>
                  <a:srgbClr val="000000"/>
                </a:solidFill>
                <a:latin typeface="Calibri"/>
                <a:ea typeface="Geneva"/>
              </a:rPr>
              <a:t>RESULTADOS</a:t>
            </a:r>
            <a:endParaRPr b="0" lang="pt-BR" sz="4300" spc="-1" strike="noStrike">
              <a:latin typeface="Arial"/>
            </a:endParaRPr>
          </a:p>
        </p:txBody>
      </p:sp>
      <p:sp>
        <p:nvSpPr>
          <p:cNvPr id="47" name="CustomShape 4"/>
          <p:cNvSpPr/>
          <p:nvPr/>
        </p:nvSpPr>
        <p:spPr>
          <a:xfrm>
            <a:off x="1709640" y="14859000"/>
            <a:ext cx="14135400" cy="17658000"/>
          </a:xfrm>
          <a:prstGeom prst="rect">
            <a:avLst/>
          </a:prstGeom>
          <a:noFill/>
          <a:ln w="9360">
            <a:solidFill>
              <a:srgbClr val="32a04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432000" rIns="432000" tIns="216000" bIns="216000"/>
          <a:p>
            <a:pPr algn="just">
              <a:lnSpc>
                <a:spcPct val="100000"/>
              </a:lnSpc>
            </a:pPr>
            <a:r>
              <a:rPr b="1" lang="pt-BR" sz="3800" spc="-1" strike="noStrike">
                <a:solidFill>
                  <a:srgbClr val="000000"/>
                </a:solidFill>
                <a:latin typeface="Calibri"/>
                <a:ea typeface="Geneva"/>
              </a:rPr>
              <a:t>REFERENCIAL TEÓRICO</a:t>
            </a:r>
            <a:endParaRPr b="0" lang="pt-BR" sz="3800" spc="-1" strike="noStrike">
              <a:latin typeface="Arial"/>
            </a:endParaRPr>
          </a:p>
        </p:txBody>
      </p:sp>
      <p:sp>
        <p:nvSpPr>
          <p:cNvPr id="48" name="CustomShape 5"/>
          <p:cNvSpPr/>
          <p:nvPr/>
        </p:nvSpPr>
        <p:spPr>
          <a:xfrm>
            <a:off x="1709640" y="33024600"/>
            <a:ext cx="14135400" cy="7664760"/>
          </a:xfrm>
          <a:prstGeom prst="rect">
            <a:avLst/>
          </a:prstGeom>
          <a:noFill/>
          <a:ln w="9360">
            <a:solidFill>
              <a:srgbClr val="32a04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432000" rIns="432000" tIns="216000" bIns="216000"/>
          <a:p>
            <a:pPr algn="just">
              <a:lnSpc>
                <a:spcPct val="100000"/>
              </a:lnSpc>
            </a:pPr>
            <a:r>
              <a:rPr b="1" lang="pt-BR" sz="3800" spc="-1" strike="noStrike">
                <a:solidFill>
                  <a:srgbClr val="000000"/>
                </a:solidFill>
                <a:latin typeface="Calibri"/>
                <a:ea typeface="Geneva"/>
              </a:rPr>
              <a:t>MATERIAL E MÉTODOS</a:t>
            </a:r>
            <a:endParaRPr b="0" lang="pt-BR" sz="3800" spc="-1" strike="noStrike">
              <a:latin typeface="Arial"/>
            </a:endParaRPr>
          </a:p>
        </p:txBody>
      </p:sp>
      <p:sp>
        <p:nvSpPr>
          <p:cNvPr id="49" name="CustomShape 6"/>
          <p:cNvSpPr/>
          <p:nvPr/>
        </p:nvSpPr>
        <p:spPr>
          <a:xfrm>
            <a:off x="360" y="6399360"/>
            <a:ext cx="32402520" cy="2449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432000" rIns="432000" tIns="216000" bIns="216000"/>
          <a:p>
            <a:pPr algn="ctr">
              <a:lnSpc>
                <a:spcPct val="100000"/>
              </a:lnSpc>
            </a:pPr>
            <a:r>
              <a:rPr b="1" lang="pt-BR" sz="3800" spc="-1" strike="noStrike">
                <a:solidFill>
                  <a:srgbClr val="000000"/>
                </a:solidFill>
                <a:latin typeface="Calibri"/>
                <a:ea typeface="Geneva"/>
              </a:rPr>
              <a:t>Autor(es)</a:t>
            </a:r>
            <a:endParaRPr b="0" lang="pt-BR" sz="3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pt-BR" sz="3800" spc="-1" strike="noStrike">
                <a:solidFill>
                  <a:srgbClr val="000000"/>
                </a:solidFill>
                <a:latin typeface="Calibri"/>
                <a:ea typeface="Geneva"/>
              </a:rPr>
              <a:t>Instituição(ões)</a:t>
            </a:r>
            <a:endParaRPr b="0" lang="pt-BR" sz="3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pt-BR" sz="3800" spc="-1" strike="noStrike">
                <a:solidFill>
                  <a:srgbClr val="000000"/>
                </a:solidFill>
                <a:latin typeface="Calibri"/>
                <a:ea typeface="Geneva"/>
              </a:rPr>
              <a:t>Endereço e-mail</a:t>
            </a:r>
            <a:endParaRPr b="0" lang="pt-BR" sz="3800" spc="-1" strike="noStrike">
              <a:latin typeface="Arial"/>
            </a:endParaRPr>
          </a:p>
        </p:txBody>
      </p:sp>
      <p:sp>
        <p:nvSpPr>
          <p:cNvPr id="50" name="CustomShape 7"/>
          <p:cNvSpPr/>
          <p:nvPr/>
        </p:nvSpPr>
        <p:spPr>
          <a:xfrm>
            <a:off x="360" y="5024520"/>
            <a:ext cx="32402520" cy="181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32000" rIns="432000" tIns="216000" bIns="216000" anchor="ctr"/>
          <a:p>
            <a:pPr>
              <a:lnSpc>
                <a:spcPct val="100000"/>
              </a:lnSpc>
            </a:pPr>
            <a:r>
              <a:rPr b="1" lang="pt-BR" sz="61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                                 </a:t>
            </a:r>
            <a:r>
              <a:rPr b="1" lang="pt-BR" sz="6100" spc="-1" strike="noStrike">
                <a:solidFill>
                  <a:srgbClr val="000000"/>
                </a:solidFill>
                <a:latin typeface="Calibri"/>
                <a:ea typeface="DejaVu Sans"/>
              </a:rPr>
              <a:t>Título: subtítulo</a:t>
            </a:r>
            <a:endParaRPr b="0" lang="pt-BR" sz="6100" spc="-1" strike="noStrike">
              <a:latin typeface="Arial"/>
            </a:endParaRPr>
          </a:p>
        </p:txBody>
      </p:sp>
      <p:sp>
        <p:nvSpPr>
          <p:cNvPr id="51" name="CustomShape 8"/>
          <p:cNvSpPr/>
          <p:nvPr/>
        </p:nvSpPr>
        <p:spPr>
          <a:xfrm>
            <a:off x="8831880" y="626760"/>
            <a:ext cx="14423040" cy="1964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2" name="" descr=""/>
          <p:cNvPicPr/>
          <p:nvPr/>
        </p:nvPicPr>
        <p:blipFill>
          <a:blip r:embed="rId1"/>
          <a:stretch/>
        </p:blipFill>
        <p:spPr>
          <a:xfrm>
            <a:off x="39240" y="36000"/>
            <a:ext cx="32396400" cy="4906440"/>
          </a:xfrm>
          <a:prstGeom prst="rect">
            <a:avLst/>
          </a:prstGeom>
          <a:ln>
            <a:noFill/>
          </a:ln>
        </p:spPr>
      </p:pic>
      <p:pic>
        <p:nvPicPr>
          <p:cNvPr id="53" name="" descr=""/>
          <p:cNvPicPr/>
          <p:nvPr/>
        </p:nvPicPr>
        <p:blipFill>
          <a:blip r:embed="rId2"/>
          <a:stretch/>
        </p:blipFill>
        <p:spPr>
          <a:xfrm>
            <a:off x="36000" y="41040000"/>
            <a:ext cx="32396400" cy="2163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Application>LibreOffice/6.0.6.2$Linux_X86_64 LibreOffice_project/00m0$Build-2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pt-BR</dc:language>
  <cp:lastModifiedBy/>
  <dcterms:modified xsi:type="dcterms:W3CDTF">2018-11-07T13:01:57Z</dcterms:modified>
  <cp:revision>1</cp:revision>
  <dc:subject/>
  <dc:title/>
</cp:coreProperties>
</file>